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A3405-0E55-488F-87E9-FFAA67A57713}" type="datetimeFigureOut">
              <a:rPr lang="hu-HU" smtClean="0"/>
              <a:t>2019. 07. 08.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E672F-D953-42F9-993A-682189C828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61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DE8D-2660-4515-BAA8-D0B745867073}" type="datetime1">
              <a:rPr lang="hu-HU" smtClean="0"/>
              <a:t>2019. 07. 08.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13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81CC-2CD4-41DC-8950-B348C313B141}" type="datetime1">
              <a:rPr lang="hu-HU" smtClean="0"/>
              <a:t>2019. 07. 08.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74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D058-004E-43A2-9DA7-7C07EAB73922}" type="datetime1">
              <a:rPr lang="hu-HU" smtClean="0"/>
              <a:t>2019. 07. 08.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89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69C-42F6-45F0-A5C2-38389A1EE92B}" type="datetime1">
              <a:rPr lang="hu-HU" smtClean="0"/>
              <a:t>2019. 07. 08.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3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7C1B-B363-458A-A886-E9AE451A37C0}" type="datetime1">
              <a:rPr lang="hu-HU" smtClean="0"/>
              <a:t>2019. 07. 08.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44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BFA6-E534-41E5-A83C-78EF0467022C}" type="datetime1">
              <a:rPr lang="hu-HU" smtClean="0"/>
              <a:t>2019. 07. 08.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26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B1EC-EE39-4873-ACCC-D878B884D8D7}" type="datetime1">
              <a:rPr lang="hu-HU" smtClean="0"/>
              <a:t>2019. 07. 08.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975A-BF99-4084-94C9-F0A07363B870}" type="datetime1">
              <a:rPr lang="hu-HU" smtClean="0"/>
              <a:t>2019. 07. 08.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21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AD56-821E-4E5C-AE80-AF825AEC245A}" type="datetime1">
              <a:rPr lang="hu-HU" smtClean="0"/>
              <a:t>2019. 07. 08.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93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A5C-1FDD-477A-B408-36AC7801615C}" type="datetime1">
              <a:rPr lang="hu-HU" smtClean="0"/>
              <a:t>2019. 07. 08.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24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7B1F-626B-4D4C-B759-465B9FA997E9}" type="datetime1">
              <a:rPr lang="hu-HU" smtClean="0"/>
              <a:t>2019. 07. 08.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36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D87F-D403-48FA-8B08-54DA6F02EC49}" type="datetime1">
              <a:rPr lang="hu-HU" smtClean="0"/>
              <a:t>2019. 07. 08.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86B4-F469-4AB4-88B0-E8A08CB54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31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344737"/>
            <a:ext cx="9144000" cy="2478089"/>
          </a:xfrm>
        </p:spPr>
        <p:txBody>
          <a:bodyPr>
            <a:normAutofit/>
          </a:bodyPr>
          <a:lstStyle/>
          <a:p>
            <a:r>
              <a:rPr lang="hu-HU" b="1" dirty="0" smtClean="0"/>
              <a:t>Tanulságos klinikai esetek</a:t>
            </a:r>
            <a:br>
              <a:rPr lang="hu-HU" b="1" dirty="0" smtClean="0"/>
            </a:br>
            <a:r>
              <a:rPr lang="hu-HU" sz="3000" dirty="0" smtClean="0"/>
              <a:t>NTP-SZKOLL-18-0056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826"/>
            <a:ext cx="12192000" cy="20351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5" y="0"/>
            <a:ext cx="11677412" cy="2344738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" y="4114800"/>
            <a:ext cx="12173421" cy="20366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581"/>
            <a:ext cx="12192000" cy="2448063"/>
          </a:xfrm>
          <a:prstGeom prst="rect">
            <a:avLst/>
          </a:prstGeom>
        </p:spPr>
      </p:pic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98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kurzusról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 kredit értékű szabadon választható kurzus</a:t>
            </a:r>
          </a:p>
          <a:p>
            <a:r>
              <a:rPr lang="hu-HU" dirty="0" smtClean="0"/>
              <a:t>IV-</a:t>
            </a:r>
            <a:r>
              <a:rPr lang="hu-HU" dirty="0" err="1" smtClean="0"/>
              <a:t>ed</a:t>
            </a:r>
            <a:r>
              <a:rPr lang="hu-HU" dirty="0" smtClean="0"/>
              <a:t> és V-</a:t>
            </a:r>
            <a:r>
              <a:rPr lang="hu-HU" dirty="0" err="1" smtClean="0"/>
              <a:t>öd</a:t>
            </a:r>
            <a:r>
              <a:rPr lang="hu-HU" dirty="0" smtClean="0"/>
              <a:t> évfolyamos hallgatóknak hirdetjük meg</a:t>
            </a:r>
          </a:p>
          <a:p>
            <a:r>
              <a:rPr lang="hu-HU" dirty="0" smtClean="0"/>
              <a:t>Előadóink: meghívott fiatal szakorvosok és rezidensek az orvostudomány különböző </a:t>
            </a:r>
            <a:r>
              <a:rPr lang="hu-HU" dirty="0" err="1" smtClean="0"/>
              <a:t>diszciplináiból</a:t>
            </a:r>
            <a:endParaRPr lang="hu-HU" dirty="0" smtClean="0"/>
          </a:p>
          <a:p>
            <a:r>
              <a:rPr lang="hu-HU" dirty="0" smtClean="0"/>
              <a:t>Szakmai védnökeink: Dr. Kereszty Éva (SZTE ÁOK Igazságügyi orvostani intézet) és Dr. Bognár Ágnes (SZTE ÁOK Gyermekgyógyászati Intézet – Gyermek ITO)</a:t>
            </a:r>
          </a:p>
          <a:p>
            <a:r>
              <a:rPr lang="hu-HU" dirty="0" smtClean="0"/>
              <a:t>Az előadások 90 perc hosszúak, mindkét félévben 10-10 alkalom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99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Céljaink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u-HU" dirty="0" smtClean="0"/>
              <a:t>A kurzus célja, hogy konkrét klinikai eseteken keresztül mutassa be a hallgatóknak, hogyan kell egy-egy esetet </a:t>
            </a:r>
            <a:r>
              <a:rPr lang="hu-HU" dirty="0" err="1" smtClean="0"/>
              <a:t>végigvezetni</a:t>
            </a:r>
            <a:endParaRPr lang="hu-HU" dirty="0" smtClean="0"/>
          </a:p>
          <a:p>
            <a:r>
              <a:rPr lang="hu-HU" dirty="0" smtClean="0"/>
              <a:t>Az előadók a prezentációjuk során megmutatják az </a:t>
            </a:r>
            <a:r>
              <a:rPr lang="hu-HU" dirty="0" smtClean="0"/>
              <a:t>általuk </a:t>
            </a:r>
            <a:r>
              <a:rPr lang="hu-HU" dirty="0" smtClean="0"/>
              <a:t>kért diagnosztikus eljárások eredményét (labor leletek; RTG, CT, MR UH képek</a:t>
            </a:r>
            <a:r>
              <a:rPr lang="hu-HU" dirty="0" smtClean="0"/>
              <a:t>), </a:t>
            </a:r>
            <a:r>
              <a:rPr lang="hu-HU" dirty="0" smtClean="0"/>
              <a:t>azokat a diákokkal közösen elemzik ki</a:t>
            </a:r>
          </a:p>
          <a:p>
            <a:r>
              <a:rPr lang="hu-HU" dirty="0" smtClean="0"/>
              <a:t>Az esetek vagy általánosak, </a:t>
            </a:r>
            <a:r>
              <a:rPr lang="hu-HU" dirty="0" smtClean="0"/>
              <a:t>amilyenekkel </a:t>
            </a:r>
            <a:r>
              <a:rPr lang="hu-HU" dirty="0" smtClean="0"/>
              <a:t>bármely orvos találkozhat; vagy </a:t>
            </a:r>
            <a:r>
              <a:rPr lang="hu-HU" dirty="0" smtClean="0"/>
              <a:t>különleges, </a:t>
            </a:r>
            <a:r>
              <a:rPr lang="hu-HU" dirty="0" smtClean="0"/>
              <a:t>ritkább </a:t>
            </a:r>
            <a:r>
              <a:rPr lang="hu-HU" dirty="0" smtClean="0"/>
              <a:t>betegségek amelyekből </a:t>
            </a:r>
            <a:r>
              <a:rPr lang="hu-HU" dirty="0" smtClean="0"/>
              <a:t>hasznos tapasztalatot lehet leszűrni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08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986" y="0"/>
            <a:ext cx="5015923" cy="6858000"/>
          </a:xfrm>
          <a:prstGeom prst="rect">
            <a:avLst/>
          </a:prstGeo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0" y="0"/>
            <a:ext cx="5430982" cy="1325563"/>
          </a:xfrm>
        </p:spPr>
        <p:txBody>
          <a:bodyPr/>
          <a:lstStyle/>
          <a:p>
            <a:r>
              <a:rPr lang="hu-HU" dirty="0" smtClean="0"/>
              <a:t>I. Félév tematikája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434839" y="150018"/>
            <a:ext cx="4757162" cy="6707982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-1" y="1092632"/>
            <a:ext cx="7434839" cy="5765367"/>
          </a:xfrm>
        </p:spPr>
        <p:txBody>
          <a:bodyPr>
            <a:normAutofit/>
          </a:bodyPr>
          <a:lstStyle/>
          <a:p>
            <a:r>
              <a:rPr lang="hu-HU" sz="3000" dirty="0" smtClean="0"/>
              <a:t>Dr. Bognár Ágnes – Gyerek ITO</a:t>
            </a:r>
          </a:p>
          <a:p>
            <a:r>
              <a:rPr lang="hu-HU" sz="3000" dirty="0" smtClean="0"/>
              <a:t>Dr. Kereszty Éva – Igazságügyi orvostan (2 előadás)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Schulcz</a:t>
            </a:r>
            <a:r>
              <a:rPr lang="hu-HU" sz="3000" dirty="0" smtClean="0"/>
              <a:t> Domonkos - </a:t>
            </a:r>
            <a:r>
              <a:rPr lang="hu-HU" sz="3000" dirty="0" err="1" smtClean="0"/>
              <a:t>Nephrológia</a:t>
            </a:r>
            <a:endParaRPr lang="hu-HU" sz="3000" dirty="0" smtClean="0"/>
          </a:p>
          <a:p>
            <a:r>
              <a:rPr lang="hu-HU" sz="3000" dirty="0" smtClean="0"/>
              <a:t>Dr. Tóbiás Zoltán – fül-orr-gégészet</a:t>
            </a:r>
          </a:p>
          <a:p>
            <a:r>
              <a:rPr lang="hu-HU" sz="3000" dirty="0" smtClean="0"/>
              <a:t>Dr. Horváth Dorina – Sürgősségi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Pósfai</a:t>
            </a:r>
            <a:r>
              <a:rPr lang="hu-HU" sz="3000" dirty="0" smtClean="0"/>
              <a:t> Boglárka – Onkológia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Zentay</a:t>
            </a:r>
            <a:r>
              <a:rPr lang="hu-HU" sz="3000" dirty="0" smtClean="0"/>
              <a:t> Attila – Mentőorvos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Modok</a:t>
            </a:r>
            <a:r>
              <a:rPr lang="hu-HU" sz="3000" dirty="0" smtClean="0"/>
              <a:t> Szabolcs – </a:t>
            </a:r>
            <a:r>
              <a:rPr lang="hu-HU" sz="3000" dirty="0" err="1" smtClean="0"/>
              <a:t>Haematológia</a:t>
            </a:r>
            <a:endParaRPr lang="hu-HU" sz="3000" dirty="0" smtClean="0"/>
          </a:p>
          <a:p>
            <a:r>
              <a:rPr lang="hu-HU" sz="3000" dirty="0" smtClean="0"/>
              <a:t>Dr. Reményi Csaba – Intenzív terápia</a:t>
            </a:r>
          </a:p>
          <a:p>
            <a:endParaRPr lang="hu-HU" sz="30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0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663">
            <a:off x="7700699" y="319286"/>
            <a:ext cx="4061354" cy="3046016"/>
          </a:xfrm>
          <a:prstGeom prst="rect">
            <a:avLst/>
          </a:prstGeom>
        </p:spPr>
      </p:pic>
      <p:pic>
        <p:nvPicPr>
          <p:cNvPr id="14" name="Tartalom helye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" y="2955528"/>
            <a:ext cx="4912784" cy="36845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33">
            <a:off x="6852179" y="3392742"/>
            <a:ext cx="4306359" cy="3229769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974">
            <a:off x="1807366" y="386040"/>
            <a:ext cx="4912784" cy="3684588"/>
          </a:xfrm>
          <a:prstGeom prst="rect">
            <a:avLst/>
          </a:prstGeo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0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5292436" cy="1325563"/>
          </a:xfrm>
        </p:spPr>
        <p:txBody>
          <a:bodyPr/>
          <a:lstStyle/>
          <a:p>
            <a:r>
              <a:rPr lang="hu-HU" dirty="0" smtClean="0"/>
              <a:t>II. Félév tematikája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1" y="1253330"/>
            <a:ext cx="7328449" cy="5604669"/>
          </a:xfrm>
        </p:spPr>
        <p:txBody>
          <a:bodyPr>
            <a:normAutofit/>
          </a:bodyPr>
          <a:lstStyle/>
          <a:p>
            <a:r>
              <a:rPr lang="hu-HU" sz="3000" dirty="0" smtClean="0"/>
              <a:t>Dr. Kereszty Éva – Igazságügyi orvostan</a:t>
            </a:r>
          </a:p>
          <a:p>
            <a:r>
              <a:rPr lang="hu-HU" sz="3000" dirty="0" smtClean="0"/>
              <a:t>Dr. Bognár Ágnes – Gyerek ITO</a:t>
            </a:r>
          </a:p>
          <a:p>
            <a:r>
              <a:rPr lang="hu-HU" sz="3000" dirty="0" smtClean="0"/>
              <a:t>Dr. Kormányos Árpád – Kardiológia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Visnyovszki</a:t>
            </a:r>
            <a:r>
              <a:rPr lang="hu-HU" sz="3000" dirty="0" smtClean="0"/>
              <a:t> Ádám – </a:t>
            </a:r>
            <a:r>
              <a:rPr lang="hu-HU" sz="3000" dirty="0" err="1" smtClean="0"/>
              <a:t>Infektológia</a:t>
            </a:r>
            <a:endParaRPr lang="hu-HU" sz="3000" dirty="0" smtClean="0"/>
          </a:p>
          <a:p>
            <a:r>
              <a:rPr lang="hu-HU" sz="3000" dirty="0" smtClean="0"/>
              <a:t>Dr. Tóth Zoltán – Traumatológia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Szpisják</a:t>
            </a:r>
            <a:r>
              <a:rPr lang="hu-HU" sz="3000" dirty="0" smtClean="0"/>
              <a:t> László – Neurológia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Modok</a:t>
            </a:r>
            <a:r>
              <a:rPr lang="hu-HU" sz="3000" dirty="0" smtClean="0"/>
              <a:t> Szabolcs – </a:t>
            </a:r>
            <a:r>
              <a:rPr lang="hu-HU" sz="3000" dirty="0" err="1" smtClean="0"/>
              <a:t>Haematológia</a:t>
            </a:r>
            <a:endParaRPr lang="hu-HU" sz="3000" dirty="0" smtClean="0"/>
          </a:p>
          <a:p>
            <a:r>
              <a:rPr lang="hu-HU" sz="3000" dirty="0" smtClean="0"/>
              <a:t>Dr. Csizmadia Sándor – Radiológia</a:t>
            </a:r>
          </a:p>
          <a:p>
            <a:r>
              <a:rPr lang="hu-HU" sz="3000" dirty="0" smtClean="0"/>
              <a:t>Dr. </a:t>
            </a:r>
            <a:r>
              <a:rPr lang="hu-HU" sz="3000" dirty="0" err="1" smtClean="0"/>
              <a:t>Weiczner</a:t>
            </a:r>
            <a:r>
              <a:rPr lang="hu-HU" sz="3000" dirty="0" smtClean="0"/>
              <a:t> Roland - Igazságügyi orvostan</a:t>
            </a:r>
          </a:p>
          <a:p>
            <a:r>
              <a:rPr lang="hu-HU" sz="3000" dirty="0" smtClean="0"/>
              <a:t>Dr. Veress Ferenc - </a:t>
            </a:r>
            <a:r>
              <a:rPr lang="hu-HU" sz="3000" dirty="0" err="1" smtClean="0"/>
              <a:t>Aneszteziológia</a:t>
            </a:r>
            <a:endParaRPr lang="hu-HU" sz="3000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7328449" y="0"/>
            <a:ext cx="4863552" cy="6858000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7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931">
            <a:off x="209551" y="3114676"/>
            <a:ext cx="5181600" cy="38862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689">
            <a:off x="6972300" y="2684880"/>
            <a:ext cx="5181600" cy="3886200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03" y="92909"/>
            <a:ext cx="5173133" cy="3879850"/>
          </a:xfrm>
          <a:prstGeom prst="rect">
            <a:avLst/>
          </a:prstGeo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7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Visszajelzések a kurzusról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 rot="863607">
            <a:off x="522859" y="2983813"/>
            <a:ext cx="5157787" cy="1485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„Nagyon jó, hogy végre valaki elmondta mit kellene látnom egy mellkas </a:t>
            </a:r>
            <a:r>
              <a:rPr lang="hu-HU" dirty="0" smtClean="0"/>
              <a:t>röntgenen.”</a:t>
            </a:r>
            <a:endParaRPr lang="hu-HU" dirty="0" smtClean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xfrm rot="766440">
            <a:off x="4897580" y="1814624"/>
            <a:ext cx="5183188" cy="1369794"/>
          </a:xfrm>
        </p:spPr>
        <p:txBody>
          <a:bodyPr>
            <a:normAutofit fontScale="92500"/>
          </a:bodyPr>
          <a:lstStyle/>
          <a:p>
            <a:r>
              <a:rPr lang="hu-HU" sz="3000" b="0" dirty="0"/>
              <a:t>„Nem hittem volna, hogy tényleg valaki találkozik Magyarországon ezzel a </a:t>
            </a:r>
            <a:r>
              <a:rPr lang="hu-HU" sz="3000" b="0" dirty="0" smtClean="0"/>
              <a:t>betegséggel.”</a:t>
            </a:r>
            <a:endParaRPr lang="hu-HU" sz="3000" b="0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>
          <a:xfrm rot="19975609">
            <a:off x="4418013" y="4372306"/>
            <a:ext cx="5183188" cy="100012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„Jó érzés amikor sikerül rájönnöm a helyes </a:t>
            </a:r>
            <a:r>
              <a:rPr lang="hu-HU" dirty="0" smtClean="0"/>
              <a:t>diagnózisra.”</a:t>
            </a:r>
            <a:endParaRPr lang="hu-HU" dirty="0"/>
          </a:p>
          <a:p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NTP-SZKOLL-18-0056</a:t>
            </a:r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86B4-F469-4AB4-88B0-E8A08CB5438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82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331</Words>
  <Application>Microsoft Office PowerPoint</Application>
  <PresentationFormat>Szélesvásznú</PresentationFormat>
  <Paragraphs>56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Tanulságos klinikai esetek NTP-SZKOLL-18-0056 </vt:lpstr>
      <vt:lpstr>A kurzusról</vt:lpstr>
      <vt:lpstr>Céljaink</vt:lpstr>
      <vt:lpstr>PowerPoint-bemutató</vt:lpstr>
      <vt:lpstr>I. Félév tematikája</vt:lpstr>
      <vt:lpstr>PowerPoint-bemutató</vt:lpstr>
      <vt:lpstr>II. Félév tematikája</vt:lpstr>
      <vt:lpstr>PowerPoint-bemutató</vt:lpstr>
      <vt:lpstr>Visszajelzések a kurzusról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Tanulságos klinikai esetek</dc:title>
  <dc:creator>Richárd Szakáll</dc:creator>
  <cp:lastModifiedBy>Sz.Cintia</cp:lastModifiedBy>
  <cp:revision>8</cp:revision>
  <dcterms:created xsi:type="dcterms:W3CDTF">2019-07-03T10:05:44Z</dcterms:created>
  <dcterms:modified xsi:type="dcterms:W3CDTF">2019-07-08T10:49:26Z</dcterms:modified>
</cp:coreProperties>
</file>